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/>
              <a:t>СПП с несколькими придаточными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5760" lvl="8" indent="-256032">
              <a:buFont typeface="Georgia"/>
              <a:buChar char="•"/>
            </a:pP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Язык, который умудрён знаниями, не будет спотыкаться. (</a:t>
            </a:r>
            <a:r>
              <a:rPr lang="ru-RU" sz="32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Менандр</a:t>
            </a: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Заговори, чтобы я тебя увидел.  (Сократ)</a:t>
            </a:r>
          </a:p>
          <a:p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Грамматика – это трамплин, от которого следует оттолкнуться для того, чтобы попасть в сферу мысли.</a:t>
            </a:r>
            <a:r>
              <a:rPr lang="en-US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(Н.И. </a:t>
            </a:r>
            <a:r>
              <a:rPr lang="ru-RU" sz="32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Жинкин</a:t>
            </a: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endParaRPr lang="ru-RU" sz="2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ПРОБЛЕМНЫЙ ВОПРОС 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Как определить тип подчинения придаточных частей  в сложноподчинённом предложении с несколькими придаточными?</a:t>
            </a:r>
            <a:endParaRPr lang="ru-RU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Алгоритм определения типа подчинительной связи в СПП с несколькими придаточными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-выделить грамматические основы;</a:t>
            </a:r>
          </a:p>
          <a:p>
            <a:r>
              <a:rPr lang="ru-RU" dirty="0" smtClean="0"/>
              <a:t>указать придаточные части;</a:t>
            </a:r>
          </a:p>
          <a:p>
            <a:r>
              <a:rPr lang="ru-RU" dirty="0" smtClean="0"/>
              <a:t>-указать средства связи;</a:t>
            </a:r>
          </a:p>
          <a:p>
            <a:r>
              <a:rPr lang="ru-RU" dirty="0" smtClean="0"/>
              <a:t>-указать характер отношений между частями СПП;</a:t>
            </a:r>
          </a:p>
          <a:p>
            <a:r>
              <a:rPr lang="ru-RU" dirty="0" smtClean="0"/>
              <a:t>- определить вид придаточной части. Сделать вывод о типе подчинения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5</TotalTime>
  <Words>108</Words>
  <Application>Microsoft Office PowerPoint</Application>
  <PresentationFormat>Экран (4:3)</PresentationFormat>
  <Paragraphs>12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Городская</vt:lpstr>
      <vt:lpstr>СПП с несколькими придаточными </vt:lpstr>
      <vt:lpstr>Слайд 2</vt:lpstr>
      <vt:lpstr>ПРОБЛЕМНЫЙ ВОПРОС   </vt:lpstr>
      <vt:lpstr>Алгоритм определения типа подчинительной связи в СПП с несколькими придаточными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СПП с несколькими придаточными </dc:title>
  <cp:lastModifiedBy>US_101</cp:lastModifiedBy>
  <cp:revision>3</cp:revision>
  <dcterms:modified xsi:type="dcterms:W3CDTF">2017-01-19T08:44:10Z</dcterms:modified>
</cp:coreProperties>
</file>